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8"/>
  </p:notesMasterIdLst>
  <p:handoutMasterIdLst>
    <p:handoutMasterId r:id="rId119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71" r:id="rId22"/>
    <p:sldId id="472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73" r:id="rId36"/>
    <p:sldId id="427" r:id="rId37"/>
    <p:sldId id="428" r:id="rId38"/>
    <p:sldId id="429" r:id="rId39"/>
    <p:sldId id="474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475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76" r:id="rId65"/>
    <p:sldId id="385" r:id="rId66"/>
    <p:sldId id="477" r:id="rId67"/>
    <p:sldId id="412" r:id="rId68"/>
    <p:sldId id="478" r:id="rId69"/>
    <p:sldId id="479" r:id="rId70"/>
    <p:sldId id="480" r:id="rId71"/>
    <p:sldId id="481" r:id="rId72"/>
    <p:sldId id="358" r:id="rId73"/>
    <p:sldId id="339" r:id="rId74"/>
    <p:sldId id="333" r:id="rId75"/>
    <p:sldId id="343" r:id="rId76"/>
    <p:sldId id="345" r:id="rId77"/>
    <p:sldId id="334" r:id="rId78"/>
    <p:sldId id="415" r:id="rId79"/>
    <p:sldId id="416" r:id="rId80"/>
    <p:sldId id="453" r:id="rId81"/>
    <p:sldId id="386" r:id="rId82"/>
    <p:sldId id="387" r:id="rId83"/>
    <p:sldId id="388" r:id="rId84"/>
    <p:sldId id="389" r:id="rId85"/>
    <p:sldId id="420" r:id="rId86"/>
    <p:sldId id="418" r:id="rId87"/>
    <p:sldId id="419" r:id="rId88"/>
    <p:sldId id="470" r:id="rId89"/>
    <p:sldId id="451" r:id="rId90"/>
    <p:sldId id="449" r:id="rId91"/>
    <p:sldId id="448" r:id="rId92"/>
    <p:sldId id="450" r:id="rId93"/>
    <p:sldId id="361" r:id="rId94"/>
    <p:sldId id="482" r:id="rId95"/>
    <p:sldId id="421" r:id="rId96"/>
    <p:sldId id="422" r:id="rId97"/>
    <p:sldId id="393" r:id="rId98"/>
    <p:sldId id="457" r:id="rId99"/>
    <p:sldId id="458" r:id="rId100"/>
    <p:sldId id="459" r:id="rId101"/>
    <p:sldId id="467" r:id="rId102"/>
    <p:sldId id="465" r:id="rId103"/>
    <p:sldId id="466" r:id="rId104"/>
    <p:sldId id="464" r:id="rId105"/>
    <p:sldId id="462" r:id="rId106"/>
    <p:sldId id="463" r:id="rId107"/>
    <p:sldId id="461" r:id="rId108"/>
    <p:sldId id="460" r:id="rId109"/>
    <p:sldId id="468" r:id="rId110"/>
    <p:sldId id="394" r:id="rId111"/>
    <p:sldId id="401" r:id="rId112"/>
    <p:sldId id="395" r:id="rId113"/>
    <p:sldId id="407" r:id="rId114"/>
    <p:sldId id="396" r:id="rId115"/>
    <p:sldId id="397" r:id="rId116"/>
    <p:sldId id="469" r:id="rId117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3" autoAdjust="0"/>
    <p:restoredTop sz="95394" autoAdjust="0"/>
  </p:normalViewPr>
  <p:slideViewPr>
    <p:cSldViewPr snapToGrid="0" showGuides="1">
      <p:cViewPr varScale="1">
        <p:scale>
          <a:sx n="86" d="100"/>
          <a:sy n="86" d="100"/>
        </p:scale>
        <p:origin x="-1157" y="-82"/>
      </p:cViewPr>
      <p:guideLst>
        <p:guide orient="horz" pos="2160"/>
        <p:guide orient="horz" pos="2131"/>
        <p:guide pos="2880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</a:t>
            </a:r>
            <a:r>
              <a:rPr lang="uk-UA" baseline="0" dirty="0" smtClean="0"/>
              <a:t> про те, як ми здійснюємо передачу даних.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Для</a:t>
            </a:r>
            <a:r>
              <a:rPr lang="uk-UA" baseline="0" dirty="0" smtClean="0"/>
              <a:t> передачі </a:t>
            </a:r>
            <a:r>
              <a:rPr lang="en-US" baseline="0" dirty="0" err="1" smtClean="0"/>
              <a:t>dto</a:t>
            </a:r>
            <a:r>
              <a:rPr lang="uk-UA" baseline="0" dirty="0" smtClean="0"/>
              <a:t>, з </a:t>
            </a:r>
            <a:r>
              <a:rPr lang="en-US" baseline="0" dirty="0" smtClean="0"/>
              <a:t>dal</a:t>
            </a:r>
            <a:r>
              <a:rPr lang="uk-UA" baseline="0" dirty="0" smtClean="0"/>
              <a:t> на </a:t>
            </a:r>
            <a:r>
              <a:rPr lang="en-US" baseline="0" dirty="0" smtClean="0"/>
              <a:t>common </a:t>
            </a:r>
            <a:r>
              <a:rPr lang="uk-UA" baseline="0" dirty="0" smtClean="0"/>
              <a:t>ми використовуємо статичний </a:t>
            </a:r>
            <a:r>
              <a:rPr lang="uk-UA" baseline="0" dirty="0" err="1" smtClean="0"/>
              <a:t>Автомапер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Було створено метод, який здійснює його ініціалізацію, тобто встановлює зв’язок між моделями.</a:t>
            </a:r>
            <a:endParaRPr lang="en-US" baseline="0" dirty="0" smtClean="0"/>
          </a:p>
          <a:p>
            <a:r>
              <a:rPr lang="uk-UA" baseline="0" dirty="0" smtClean="0"/>
              <a:t>Цей метод ми викликаємо</a:t>
            </a:r>
            <a:r>
              <a:rPr lang="en-US" baseline="0" dirty="0" smtClean="0"/>
              <a:t> </a:t>
            </a:r>
            <a:r>
              <a:rPr lang="uk-UA" baseline="0" dirty="0" smtClean="0"/>
              <a:t>в </a:t>
            </a:r>
            <a:r>
              <a:rPr lang="en-US" baseline="0" dirty="0" smtClean="0"/>
              <a:t>Startup</a:t>
            </a:r>
            <a:r>
              <a:rPr lang="uk-UA" baseline="0" dirty="0" smtClean="0"/>
              <a:t/>
            </a:r>
            <a:br>
              <a:rPr lang="uk-UA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0839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Була розроблена сторінка з результатами</a:t>
            </a:r>
            <a:r>
              <a:rPr lang="uk-UA" baseline="0" dirty="0" smtClean="0"/>
              <a:t> тестів.</a:t>
            </a:r>
          </a:p>
          <a:p>
            <a:r>
              <a:rPr lang="uk-UA" baseline="0" dirty="0" smtClean="0"/>
              <a:t>Я використала радар-діаграму, щоб зробити результати наочними та інформативними.</a:t>
            </a:r>
          </a:p>
          <a:p>
            <a:r>
              <a:rPr lang="uk-UA" baseline="0" dirty="0" smtClean="0"/>
              <a:t>На ній відображені бали, які набрав користувач, що відносить його до тієї чи іншої галузі.</a:t>
            </a:r>
          </a:p>
          <a:p>
            <a:r>
              <a:rPr lang="uk-UA" baseline="0" dirty="0" smtClean="0"/>
              <a:t>Справа ми бачимо список рекомендованих спеціальностей для галузі, до якої користувач має максимальну схильність</a:t>
            </a:r>
          </a:p>
          <a:p>
            <a:r>
              <a:rPr lang="uk-UA" baseline="0" dirty="0" smtClean="0"/>
              <a:t>Також якщо користувача цікавлять спеціальності з якоїсь іншої галузі, він може просто клацнути на </a:t>
            </a:r>
            <a:r>
              <a:rPr lang="uk-UA" baseline="0" dirty="0" err="1" smtClean="0"/>
              <a:t>лейбл</a:t>
            </a:r>
            <a:r>
              <a:rPr lang="uk-UA" baseline="0" dirty="0" smtClean="0"/>
              <a:t> радар-чарту.</a:t>
            </a:r>
          </a:p>
          <a:p>
            <a:endParaRPr lang="uk-UA" baseline="0" dirty="0" smtClean="0"/>
          </a:p>
          <a:p>
            <a:endParaRPr lang="uk-UA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11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 про те, як ми отримуємо</a:t>
            </a:r>
            <a:r>
              <a:rPr lang="uk-UA" baseline="0" dirty="0" smtClean="0"/>
              <a:t> спеціальності за галуззю на рівні доступу до </a:t>
            </a:r>
            <a:r>
              <a:rPr lang="uk-UA" baseline="0" dirty="0" err="1" smtClean="0"/>
              <a:t>бд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Спочатку ми перевіряємо чи для спеціальностей, що знаходяться в певних університетах вказана область.</a:t>
            </a:r>
          </a:p>
          <a:p>
            <a:r>
              <a:rPr lang="uk-UA" baseline="0" dirty="0" smtClean="0"/>
              <a:t>Далі ми здійснюємо вибірку потрібних спеціальностей перевіряючи галузь, і, можливо, область.</a:t>
            </a:r>
          </a:p>
          <a:p>
            <a:r>
              <a:rPr lang="uk-UA" baseline="0" dirty="0" smtClean="0"/>
              <a:t>І в залежності від того чи користувач зареєстрований для вибірки будуть </a:t>
            </a:r>
            <a:r>
              <a:rPr lang="uk-UA" baseline="0" dirty="0" err="1" smtClean="0"/>
              <a:t>під’єднуватись</a:t>
            </a:r>
            <a:r>
              <a:rPr lang="uk-UA" baseline="0" dirty="0" smtClean="0"/>
              <a:t> потрібні дані і повертатись результат.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515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Важливою</a:t>
            </a:r>
            <a:r>
              <a:rPr lang="uk-UA" baseline="0" dirty="0" smtClean="0"/>
              <a:t> частиною є обчислення рейтингу спеціальності, адже згідно з ним спеціальності будуть посортовані.</a:t>
            </a:r>
          </a:p>
          <a:p>
            <a:r>
              <a:rPr lang="uk-UA" baseline="0" dirty="0" smtClean="0"/>
              <a:t>При його обрахунку ми врахували такі критерії як: позиція університету в рейтингу, кількість заявок і кількість зарахованих людей на певну спеціальність.</a:t>
            </a:r>
          </a:p>
          <a:p>
            <a:r>
              <a:rPr lang="uk-UA" baseline="0" dirty="0" smtClean="0"/>
              <a:t>Також з метою нормалізації рейтингу ми визначили і використали коефіцієнт для кількості заявок, який записали в </a:t>
            </a:r>
            <a:r>
              <a:rPr lang="en-US" baseline="0" dirty="0" err="1" smtClean="0"/>
              <a:t>ConstSettings</a:t>
            </a:r>
            <a:r>
              <a:rPr lang="en-US" baseline="0" dirty="0" smtClean="0"/>
              <a:t>.</a:t>
            </a:r>
            <a:endParaRPr lang="uk-U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6254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Було розроблено </a:t>
            </a:r>
            <a:r>
              <a:rPr lang="en-US" dirty="0" smtClean="0"/>
              <a:t>API</a:t>
            </a:r>
            <a:r>
              <a:rPr lang="en-US" baseline="0" dirty="0" smtClean="0"/>
              <a:t> </a:t>
            </a:r>
            <a:r>
              <a:rPr lang="uk-UA" baseline="0" dirty="0" smtClean="0"/>
              <a:t>для отримання спеціальностей за галуззю</a:t>
            </a:r>
          </a:p>
          <a:p>
            <a:r>
              <a:rPr lang="uk-UA" dirty="0" smtClean="0"/>
              <a:t>В</a:t>
            </a:r>
            <a:r>
              <a:rPr lang="uk-UA" baseline="0" dirty="0" smtClean="0"/>
              <a:t> ній ми здійснюємо перевірку чи є користувач </a:t>
            </a:r>
            <a:r>
              <a:rPr lang="uk-UA" baseline="0" dirty="0" err="1" smtClean="0"/>
              <a:t>автентифікованим</a:t>
            </a:r>
            <a:r>
              <a:rPr lang="uk-UA" baseline="0" dirty="0" smtClean="0"/>
              <a:t>, </a:t>
            </a:r>
          </a:p>
          <a:p>
            <a:r>
              <a:rPr lang="uk-UA" baseline="0" dirty="0" smtClean="0"/>
              <a:t>якщо так то передаємо його </a:t>
            </a:r>
            <a:r>
              <a:rPr lang="en-US" baseline="0" dirty="0" smtClean="0"/>
              <a:t>id</a:t>
            </a:r>
            <a:r>
              <a:rPr lang="uk-UA" baseline="0" dirty="0" smtClean="0"/>
              <a:t> в параметр функції, </a:t>
            </a:r>
          </a:p>
          <a:p>
            <a:r>
              <a:rPr lang="uk-UA" baseline="0" dirty="0" smtClean="0"/>
              <a:t>якщо ж ні, то передаємо пусту стрічку.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6489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компонента результату тесту</a:t>
            </a:r>
            <a:r>
              <a:rPr lang="uk-UA" baseline="0" dirty="0" smtClean="0"/>
              <a:t>.</a:t>
            </a:r>
            <a:endParaRPr lang="uk-UA" dirty="0" smtClean="0"/>
          </a:p>
          <a:p>
            <a:r>
              <a:rPr lang="uk-UA" dirty="0" smtClean="0"/>
              <a:t>Радар-діаграму</a:t>
            </a:r>
            <a:r>
              <a:rPr lang="uk-UA" baseline="0" dirty="0" smtClean="0"/>
              <a:t> я підключаю через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.</a:t>
            </a:r>
          </a:p>
          <a:p>
            <a:r>
              <a:rPr lang="uk-UA" dirty="0" smtClean="0"/>
              <a:t>Далі</a:t>
            </a:r>
            <a:r>
              <a:rPr lang="uk-UA" baseline="0" dirty="0" smtClean="0"/>
              <a:t> </a:t>
            </a:r>
            <a:r>
              <a:rPr lang="uk-UA" dirty="0" smtClean="0"/>
              <a:t>задали</a:t>
            </a:r>
            <a:r>
              <a:rPr lang="uk-UA" baseline="0" dirty="0" smtClean="0"/>
              <a:t> властивості ширину, висоту, масштаб шкали</a:t>
            </a:r>
            <a:br>
              <a:rPr lang="uk-UA" baseline="0" dirty="0" smtClean="0"/>
            </a:br>
            <a:r>
              <a:rPr lang="uk-UA" baseline="0" dirty="0" smtClean="0"/>
              <a:t>також завантажую в </a:t>
            </a:r>
            <a:r>
              <a:rPr lang="en-US" baseline="0" dirty="0" smtClean="0"/>
              <a:t>data-variables </a:t>
            </a:r>
            <a:r>
              <a:rPr lang="uk-UA" baseline="0" dirty="0" smtClean="0"/>
              <a:t>змінні тобто галузі, подію </a:t>
            </a:r>
            <a:r>
              <a:rPr lang="en-US" baseline="0" dirty="0" err="1" smtClean="0"/>
              <a:t>onClick</a:t>
            </a:r>
            <a:r>
              <a:rPr lang="uk-UA" baseline="0" dirty="0" smtClean="0"/>
              <a:t> прив’язую до функції яка буде завантажувати всі спеціальності за галуззю.</a:t>
            </a:r>
          </a:p>
          <a:p>
            <a:r>
              <a:rPr lang="uk-UA" baseline="0" dirty="0" smtClean="0"/>
              <a:t>В </a:t>
            </a:r>
            <a:r>
              <a:rPr lang="en-US" baseline="0" dirty="0" smtClean="0"/>
              <a:t>data-sets </a:t>
            </a:r>
            <a:r>
              <a:rPr lang="uk-UA" baseline="0" dirty="0" smtClean="0"/>
              <a:t>записую інформацію про набрані бали.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689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функції</a:t>
            </a:r>
            <a:r>
              <a:rPr lang="uk-UA" baseline="0" dirty="0" smtClean="0"/>
              <a:t> для оновлення списку рекомендованих спеціальностей.</a:t>
            </a:r>
          </a:p>
          <a:p>
            <a:r>
              <a:rPr lang="uk-UA" baseline="0" dirty="0" smtClean="0"/>
              <a:t>Функція </a:t>
            </a:r>
            <a:r>
              <a:rPr lang="en-US" baseline="0" dirty="0" err="1" smtClean="0"/>
              <a:t>fetchAllSpecialties</a:t>
            </a:r>
            <a:r>
              <a:rPr lang="en-US" baseline="0" dirty="0" smtClean="0"/>
              <a:t> </a:t>
            </a:r>
            <a:r>
              <a:rPr lang="uk-UA" baseline="0" dirty="0" smtClean="0"/>
              <a:t>використовується, коли ми встановлюємо чи змінюємо галузь, яку відображаємо.</a:t>
            </a:r>
          </a:p>
          <a:p>
            <a:r>
              <a:rPr lang="uk-UA" baseline="0" dirty="0" smtClean="0"/>
              <a:t>Вона витягає дані про загальну кількість існуючих спеціальностей для галузі (це потрібно для пагінації), </a:t>
            </a:r>
          </a:p>
          <a:p>
            <a:r>
              <a:rPr lang="uk-UA" baseline="0" dirty="0" smtClean="0"/>
              <a:t>а потім викликає функцію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яка безпосередньо витягує дані про спеціальності, вказуючи, що номер сторінки 0 (це за замовчуванням).</a:t>
            </a:r>
          </a:p>
          <a:p>
            <a:r>
              <a:rPr lang="uk-UA" baseline="0" dirty="0" smtClean="0"/>
              <a:t>Так само в нас є обробник події на зміну сторінки </a:t>
            </a:r>
            <a:r>
              <a:rPr lang="en-US" baseline="0" dirty="0" err="1" smtClean="0"/>
              <a:t>handlePageClick</a:t>
            </a:r>
            <a:endParaRPr lang="en-US" baseline="0" dirty="0" smtClean="0"/>
          </a:p>
          <a:p>
            <a:r>
              <a:rPr lang="uk-UA" baseline="0" dirty="0" smtClean="0"/>
              <a:t>Де ми будемо викликати ту ж саму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передаючи в неї потрібний номер сторінки.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72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Так</a:t>
            </a:r>
            <a:r>
              <a:rPr lang="uk-UA" baseline="0" dirty="0" smtClean="0"/>
              <a:t> само була розроблена </a:t>
            </a:r>
            <a:r>
              <a:rPr lang="en-US" baseline="0" dirty="0" smtClean="0"/>
              <a:t>API </a:t>
            </a:r>
            <a:r>
              <a:rPr lang="uk-UA" baseline="0" dirty="0" smtClean="0"/>
              <a:t>для Логіну.</a:t>
            </a:r>
          </a:p>
          <a:p>
            <a:r>
              <a:rPr lang="uk-UA" baseline="0" dirty="0" smtClean="0"/>
              <a:t>Використовуючи </a:t>
            </a:r>
            <a:r>
              <a:rPr lang="en-US" baseline="0" dirty="0" err="1" smtClean="0"/>
              <a:t>userManager</a:t>
            </a:r>
            <a:r>
              <a:rPr lang="en-US" baseline="0" dirty="0" smtClean="0"/>
              <a:t> c</a:t>
            </a:r>
            <a:r>
              <a:rPr lang="uk-UA" baseline="0" dirty="0" smtClean="0"/>
              <a:t>початку ми за </a:t>
            </a:r>
            <a:r>
              <a:rPr lang="en-US" baseline="0" dirty="0" smtClean="0"/>
              <a:t>email</a:t>
            </a:r>
            <a:r>
              <a:rPr lang="uk-UA" baseline="0" dirty="0" smtClean="0"/>
              <a:t> шукаємо користувача, якщо такий існує</a:t>
            </a:r>
          </a:p>
          <a:p>
            <a:r>
              <a:rPr lang="uk-UA" baseline="0" dirty="0" smtClean="0"/>
              <a:t>То ми передаємо дані (Ім’я та пароль) на перевірку.</a:t>
            </a:r>
          </a:p>
          <a:p>
            <a:r>
              <a:rPr lang="uk-UA" baseline="0" dirty="0" smtClean="0"/>
              <a:t>Якщо все успішно, неявним чином в </a:t>
            </a:r>
            <a:r>
              <a:rPr lang="en-US" baseline="0" dirty="0" smtClean="0"/>
              <a:t>cookies </a:t>
            </a:r>
            <a:r>
              <a:rPr lang="uk-UA" baseline="0" dirty="0" smtClean="0"/>
              <a:t>передається </a:t>
            </a:r>
            <a:r>
              <a:rPr lang="en-US" baseline="0" dirty="0" smtClean="0"/>
              <a:t>token</a:t>
            </a:r>
            <a:r>
              <a:rPr lang="uk-UA" baseline="0" dirty="0" smtClean="0"/>
              <a:t> з даними користувача.</a:t>
            </a:r>
          </a:p>
          <a:p>
            <a:r>
              <a:rPr lang="uk-UA" baseline="0" dirty="0" smtClean="0"/>
              <a:t>А ми повертаємо Статус код </a:t>
            </a:r>
            <a:r>
              <a:rPr lang="en-US" baseline="0" dirty="0" smtClean="0"/>
              <a:t>Ok.</a:t>
            </a:r>
          </a:p>
          <a:p>
            <a:r>
              <a:rPr lang="uk-UA" dirty="0" smtClean="0"/>
              <a:t>Якщо ж</a:t>
            </a:r>
            <a:r>
              <a:rPr lang="uk-UA" baseline="0" dirty="0" smtClean="0"/>
              <a:t> </a:t>
            </a:r>
            <a:r>
              <a:rPr lang="en-US" baseline="0" dirty="0" smtClean="0"/>
              <a:t>email </a:t>
            </a:r>
            <a:r>
              <a:rPr lang="ru-RU" baseline="0" dirty="0" err="1" smtClean="0"/>
              <a:t>чи</a:t>
            </a:r>
            <a:r>
              <a:rPr lang="ru-RU" baseline="0" dirty="0" smtClean="0"/>
              <a:t> пароль </a:t>
            </a:r>
            <a:r>
              <a:rPr lang="ru-RU" baseline="0" dirty="0" err="1" smtClean="0"/>
              <a:t>невірні</a:t>
            </a:r>
            <a:r>
              <a:rPr lang="uk-UA" baseline="0" dirty="0" smtClean="0"/>
              <a:t>, повертаємо </a:t>
            </a:r>
            <a:r>
              <a:rPr lang="en-US" baseline="0" dirty="0" err="1" smtClean="0"/>
              <a:t>BadRequest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92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6064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104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Зліва</a:t>
            </a:r>
            <a:r>
              <a:rPr lang="uk-UA" baseline="0" dirty="0" smtClean="0"/>
              <a:t> ми можемо побачити об’єкт</a:t>
            </a:r>
            <a:r>
              <a:rPr lang="en-US" baseline="0" dirty="0" smtClean="0"/>
              <a:t> User </a:t>
            </a:r>
            <a:r>
              <a:rPr lang="uk-UA" baseline="0" dirty="0" smtClean="0"/>
              <a:t>на </a:t>
            </a:r>
            <a:r>
              <a:rPr lang="en-US" baseline="0" dirty="0" smtClean="0"/>
              <a:t>dal</a:t>
            </a:r>
          </a:p>
          <a:p>
            <a:r>
              <a:rPr lang="uk-UA" dirty="0" smtClean="0"/>
              <a:t>Справа об’єкт на </a:t>
            </a:r>
            <a:r>
              <a:rPr lang="en-US" dirty="0" smtClean="0"/>
              <a:t>common</a:t>
            </a:r>
            <a:r>
              <a:rPr lang="uk-UA" dirty="0" smtClean="0"/>
              <a:t>,</a:t>
            </a:r>
            <a:r>
              <a:rPr lang="uk-UA" baseline="0" dirty="0" smtClean="0"/>
              <a:t> який містить деякі дані про того ж </a:t>
            </a:r>
            <a:r>
              <a:rPr lang="uk-UA" baseline="0" dirty="0" err="1" smtClean="0"/>
              <a:t>юзера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Отже, ми налаштовуємо між цими об’єктами зв’язок.</a:t>
            </a:r>
            <a:br>
              <a:rPr lang="uk-UA" baseline="0" dirty="0" smtClean="0"/>
            </a:br>
            <a:r>
              <a:rPr lang="uk-UA" baseline="0" dirty="0" smtClean="0"/>
              <a:t>І на основі цього зв’язку буде працювати функція, яка безпосередньо виконує передачу даних.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Вибір університетів</a:t>
            </a:r>
            <a:r>
              <a:rPr lang="uk-UA" baseline="0" dirty="0" smtClean="0"/>
              <a:t> здійснюється відповідно до області.</a:t>
            </a:r>
          </a:p>
          <a:p>
            <a:r>
              <a:rPr lang="uk-UA" baseline="0" dirty="0" smtClean="0"/>
              <a:t>Отже ми використали </a:t>
            </a:r>
            <a:r>
              <a:rPr lang="uk-UA" baseline="0" dirty="0" err="1" smtClean="0"/>
              <a:t>випадаючий</a:t>
            </a:r>
            <a:r>
              <a:rPr lang="uk-UA" baseline="0" dirty="0" smtClean="0"/>
              <a:t> список, щоб обрати одну з них. </a:t>
            </a:r>
          </a:p>
          <a:p>
            <a:r>
              <a:rPr lang="uk-UA" baseline="0" dirty="0" smtClean="0"/>
              <a:t>Після вибору з’являється список університетів.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729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Ця</a:t>
            </a:r>
            <a:r>
              <a:rPr lang="uk-UA" baseline="0" dirty="0" smtClean="0"/>
              <a:t> функція відображає вміст сторінки з усіма університетами</a:t>
            </a:r>
            <a:r>
              <a:rPr lang="en-US" baseline="0" dirty="0" smtClean="0"/>
              <a:t> </a:t>
            </a:r>
            <a:r>
              <a:rPr lang="uk-UA" baseline="0" dirty="0" smtClean="0"/>
              <a:t>у загальному вигляді.</a:t>
            </a:r>
          </a:p>
          <a:p>
            <a:r>
              <a:rPr lang="uk-UA" dirty="0" smtClean="0"/>
              <a:t>Я використала готову</a:t>
            </a:r>
            <a:r>
              <a:rPr lang="uk-UA" baseline="0" dirty="0" smtClean="0"/>
              <a:t> компоненту </a:t>
            </a:r>
            <a:r>
              <a:rPr lang="en-US" baseline="0" dirty="0" err="1" smtClean="0"/>
              <a:t>VirtualizedSelect</a:t>
            </a:r>
            <a:r>
              <a:rPr lang="uk-UA" baseline="0" dirty="0" smtClean="0"/>
              <a:t>, задаючи потрібні властивості, включно з обробником події на вибір області.</a:t>
            </a:r>
          </a:p>
          <a:p>
            <a:r>
              <a:rPr lang="uk-UA" baseline="0" dirty="0" smtClean="0"/>
              <a:t>А сам обробник події буде викликати функцію, яка завантажить університети.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модель</a:t>
            </a:r>
            <a:r>
              <a:rPr lang="uk-UA" baseline="0" dirty="0" smtClean="0"/>
              <a:t> інформації про тести на </a:t>
            </a:r>
            <a:r>
              <a:rPr lang="en-US" baseline="0" dirty="0" smtClean="0"/>
              <a:t>DAL.</a:t>
            </a:r>
          </a:p>
          <a:p>
            <a:r>
              <a:rPr lang="uk-UA" dirty="0" smtClean="0"/>
              <a:t>Вона містить</a:t>
            </a:r>
            <a:r>
              <a:rPr lang="uk-UA" baseline="0" dirty="0" smtClean="0"/>
              <a:t> Ім’я тесту, опис, приблизний час на виконання, </a:t>
            </a:r>
            <a:r>
              <a:rPr lang="uk-UA" baseline="0" dirty="0" err="1" smtClean="0"/>
              <a:t>мапер</a:t>
            </a:r>
            <a:r>
              <a:rPr lang="uk-UA" baseline="0" dirty="0" smtClean="0"/>
              <a:t>...</a:t>
            </a:r>
          </a:p>
          <a:p>
            <a:r>
              <a:rPr lang="uk-UA" dirty="0" smtClean="0"/>
              <a:t>Так</a:t>
            </a:r>
            <a:r>
              <a:rPr lang="uk-UA" baseline="0" dirty="0" smtClean="0"/>
              <a:t> само в нас є дві функції, перша </a:t>
            </a:r>
            <a:r>
              <a:rPr lang="en-US" baseline="0" dirty="0" err="1" smtClean="0"/>
              <a:t>GetTests</a:t>
            </a:r>
            <a:r>
              <a:rPr lang="en-US" baseline="0" dirty="0" smtClean="0"/>
              <a:t> </a:t>
            </a:r>
            <a:r>
              <a:rPr lang="uk-UA" baseline="0" dirty="0" smtClean="0"/>
              <a:t>витягує список тестів з загальною інформацією про них.</a:t>
            </a:r>
          </a:p>
          <a:p>
            <a:r>
              <a:rPr lang="uk-UA" baseline="0" dirty="0" smtClean="0"/>
              <a:t>Інша </a:t>
            </a:r>
            <a:r>
              <a:rPr lang="en-US" baseline="0" dirty="0" err="1" smtClean="0"/>
              <a:t>GetTestInfo</a:t>
            </a:r>
            <a:r>
              <a:rPr lang="en-US" baseline="0" dirty="0" smtClean="0"/>
              <a:t> </a:t>
            </a:r>
            <a:r>
              <a:rPr lang="uk-UA" baseline="0" dirty="0" smtClean="0"/>
              <a:t>–</a:t>
            </a:r>
            <a:r>
              <a:rPr lang="en-US" baseline="0" dirty="0" smtClean="0"/>
              <a:t> </a:t>
            </a:r>
            <a:r>
              <a:rPr lang="uk-UA" baseline="0" dirty="0" smtClean="0"/>
              <a:t>за </a:t>
            </a:r>
            <a:r>
              <a:rPr lang="en-US" baseline="0" dirty="0" smtClean="0"/>
              <a:t>id </a:t>
            </a:r>
            <a:r>
              <a:rPr lang="uk-UA" baseline="0" dirty="0" smtClean="0"/>
              <a:t>витягує детальну інформацію про конкретний тест.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438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91533" y="708858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1584750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18"/>
          <a:stretch/>
        </p:blipFill>
        <p:spPr>
          <a:xfrm>
            <a:off x="6392549" y="1293173"/>
            <a:ext cx="2751451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1937492"/>
            <a:ext cx="5792008" cy="1190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3748872"/>
            <a:ext cx="718285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transferring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72" y="2266057"/>
            <a:ext cx="4260280" cy="298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0" y="1616571"/>
            <a:ext cx="1956224" cy="36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489836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12" y="5614878"/>
            <a:ext cx="6096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7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transferring</a:t>
            </a:r>
            <a:r>
              <a:rPr lang="uk-UA" dirty="0" smtClean="0"/>
              <a:t> </a:t>
            </a:r>
            <a:r>
              <a:rPr lang="en-US" dirty="0" smtClean="0"/>
              <a:t>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Прямокутник 9"/>
          <p:cNvSpPr/>
          <p:nvPr/>
        </p:nvSpPr>
        <p:spPr>
          <a:xfrm>
            <a:off x="624142" y="3675568"/>
            <a:ext cx="3570668" cy="496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7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2"/>
          <a:stretch/>
        </p:blipFill>
        <p:spPr>
          <a:xfrm>
            <a:off x="7164629" y="755853"/>
            <a:ext cx="1979371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7141481" y="718706"/>
            <a:ext cx="2002520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6" y="4150394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54363" y="4165431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11" y="714120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6782144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Model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18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Results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998992" y="1655965"/>
            <a:ext cx="2145008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0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Results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Results </a:t>
            </a:r>
            <a:r>
              <a:rPr lang="en-US" dirty="0"/>
              <a:t>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333845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47625" y="4340817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specialties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Save professional orientation tests </a:t>
            </a:r>
            <a:r>
              <a:rPr lang="en-US" dirty="0" smtClean="0"/>
              <a:t>result</a:t>
            </a:r>
            <a:endParaRPr lang="uk-UA" dirty="0" smtClean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</a:t>
            </a:r>
            <a:r>
              <a:rPr lang="en-US" dirty="0" smtClean="0"/>
              <a:t>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</a:t>
            </a:r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3983</TotalTime>
  <Words>1606</Words>
  <Application>Microsoft Office PowerPoint</Application>
  <PresentationFormat>Екран (4:3)</PresentationFormat>
  <Paragraphs>445</Paragraphs>
  <Slides>114</Slides>
  <Notes>19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слайдів</vt:lpstr>
      </vt:variant>
      <vt:variant>
        <vt:i4>114</vt:i4>
      </vt:variant>
    </vt:vector>
  </HeadingPairs>
  <TitlesOfParts>
    <vt:vector size="117" baseType="lpstr">
      <vt:lpstr>Title Slides Brand Panel</vt:lpstr>
      <vt:lpstr>Blank Slides with Logo</vt:lpstr>
      <vt:lpstr>Chapter Slides</vt:lpstr>
      <vt:lpstr>Educational Program Advisor  Lv-273.NET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Taras Yatsyshyn</cp:lastModifiedBy>
  <cp:revision>434</cp:revision>
  <dcterms:created xsi:type="dcterms:W3CDTF">2015-09-10T13:48:25Z</dcterms:created>
  <dcterms:modified xsi:type="dcterms:W3CDTF">2017-12-27T09:43:54Z</dcterms:modified>
</cp:coreProperties>
</file>